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16"/>
  </p:notesMasterIdLst>
  <p:handoutMasterIdLst>
    <p:handoutMasterId r:id="rId17"/>
  </p:handoutMasterIdLst>
  <p:sldIdLst>
    <p:sldId id="459" r:id="rId2"/>
    <p:sldId id="460" r:id="rId3"/>
    <p:sldId id="461" r:id="rId4"/>
    <p:sldId id="436" r:id="rId5"/>
    <p:sldId id="423" r:id="rId6"/>
    <p:sldId id="424" r:id="rId7"/>
    <p:sldId id="425" r:id="rId8"/>
    <p:sldId id="409" r:id="rId9"/>
    <p:sldId id="426" r:id="rId10"/>
    <p:sldId id="427" r:id="rId11"/>
    <p:sldId id="431" r:id="rId12"/>
    <p:sldId id="428" r:id="rId13"/>
    <p:sldId id="430" r:id="rId14"/>
    <p:sldId id="42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3701DB7-2493-4800-913D-795600A0BFC2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FD4E128-7184-4205-8813-59D4F458A847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1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5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6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7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8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9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10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11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12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13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14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9376D73-379C-4465-8CC9-094032C47EEA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8300B90-4748-4C42-8B39-17E638171EEE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930B73D4-6415-490B-B055-D8198BA8EADC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C5A81-A59E-4D3D-BAB2-5D89ACBB01CD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AB7A1-4793-4923-A8FF-6B5D8E366652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B8EEA818-EDD7-495B-AC31-382EBA663A7A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CD017-1928-4240-88B3-CDEAC35369D7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6A7EA18-7DBB-4707-A25B-E9C635C12B32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E6F282F-7D2B-4699-A7EB-D6BC04A6B59B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738EB-F1FC-4D85-9D62-702D7516E16E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C30D7-3621-4B30-9FB9-9C119B47B7B7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70D9F36-337B-4EC7-AB1F-DADEC97EA37F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/>
    </p:bldLst>
  </p:timing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402638" cy="38100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بسم الله الرحمن الرحيم</a:t>
            </a:r>
            <a:endParaRPr lang="en-US" sz="115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600" dirty="0" smtClean="0">
                <a:cs typeface="Zar" pitchFamily="2" charset="-78"/>
              </a:rPr>
              <a:t>کاربرد نشانه شناسی فرهنگی </a:t>
            </a:r>
            <a:r>
              <a:rPr lang="fa-IR" sz="3600" smtClean="0">
                <a:cs typeface="Zar" pitchFamily="2" charset="-78"/>
              </a:rPr>
              <a:t>در مطالعات سيره</a:t>
            </a:r>
            <a:endParaRPr lang="en-US" sz="3600" dirty="0">
              <a:cs typeface="Za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 b="1" dirty="0" smtClean="0"/>
          </a:p>
          <a:p>
            <a:pPr rtl="1"/>
            <a:r>
              <a:rPr lang="fa-IR" b="1" dirty="0" smtClean="0">
                <a:cs typeface="Badr" pitchFamily="2" charset="-78"/>
              </a:rPr>
              <a:t>ارائه کننده: احمد پاکتچی </a:t>
            </a:r>
            <a:endParaRPr lang="en-US" b="1" dirty="0" smtClean="0">
              <a:cs typeface="Badr" pitchFamily="2" charset="-78"/>
            </a:endParaRPr>
          </a:p>
          <a:p>
            <a:pPr rtl="1"/>
            <a:r>
              <a:rPr lang="fa-IR" b="1" dirty="0" smtClean="0">
                <a:cs typeface="Badr" pitchFamily="2" charset="-78"/>
              </a:rPr>
              <a:t>عضو هيئت علمی دانشگاه امام صادق (ع)</a:t>
            </a:r>
            <a:endParaRPr lang="en-US" dirty="0">
              <a:cs typeface="Bad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1447800"/>
            <a:ext cx="7793038" cy="2667000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fa-IR" sz="8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الگوی نشانه های ميثاقی و کارکردهای سيره</a:t>
            </a:r>
            <a:endParaRPr lang="en-US" sz="115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838200" y="4724400"/>
            <a:ext cx="7772400" cy="990600"/>
          </a:xfrm>
        </p:spPr>
        <p:txBody>
          <a:bodyPr/>
          <a:lstStyle/>
          <a:p>
            <a:pPr algn="ctr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48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Bad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اهداف اجتماعی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بحث مطرح شده در جلسه سوم: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و شکل گيری هويت دينی و فرقه ای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به مثابه منشأ آداب هم زيستی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به مثابه منشأ ميثاق اجتماعی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کارکرد هويتی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و شکل گيری هويت دينی و فرقه ای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###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کارکرد آدابی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به مثابه منشأ آداب هم زيستی (الگوگيری از فتوت امام علی (ع) و حضرت ابوالفضل (ع) )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###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کارکرد ميثاقی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به مثابه منشأ ميثاق اجتماعی (بازگويی سيره، مناسبت ها و آيين های برآمده از سيره، مانند جشن ميلاد و عيد غدير)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####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دوگانگی کارکردهای اجتماعی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آرمان سازی # الگوسازی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ابهام و فهم ناپذيری # وضوح و فهم پذيری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کارکرد هويتی: گرايش به آرمان سازی و ابهام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کارکرد آدابی: گرايش به الگوسازی و وضوح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کارکرد ميثاقی: امکان همگرايی در هر دو زمينه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در حوزه انسانيات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آرمان سازی # الگوسازی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ابهام و فهم ناپذيری # وضوح و فهم پذيری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کارکرد ادبی: گرايش به آرمان سازی و ابهام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کارکرد تاريخی و علوم انسانی متعارف: گرايش به الگوسازی و وضوح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کارکرد در علوم دينی: امکان همگرايی در هر دو زمينه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ژانرهای آرمان ساز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محوريت بخشيدن به معجزات و دلائل: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کتب دلائل النبوة و دلائل الامامة/ الائمة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نوادر المعجزات، مدينة المعاجز و ...</a:t>
            </a:r>
          </a:p>
          <a:p>
            <a:pPr algn="r" rtl="1"/>
            <a:endParaRPr lang="fa-IR" sz="32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* وجه مشترک برخی کتب سيره با قديس نگاری مسيحی</a:t>
            </a:r>
            <a:endParaRPr lang="fa-IR" sz="34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ژانرهای آرمان ساز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محوريت بخشيدن به خصائص، مانند: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خصائص علی بن ابی طالب (ع)، احمد بن شعيب نسايی د 303ق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خصائص امير المؤمنين (ع)، شريف رضی د 406ق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غاية السؤل فی خصائص الرسول، ابن ملقن انصاری د 804ق</a:t>
            </a:r>
          </a:p>
          <a:p>
            <a:pPr algn="r" rtl="1"/>
            <a:r>
              <a:rPr lang="fa-IR" sz="3200" dirty="0" smtClean="0">
                <a:latin typeface="+mj-lt"/>
                <a:cs typeface="Badr" pitchFamily="2" charset="-78"/>
              </a:rPr>
              <a:t>کفاية الطالب اللبيب من خصائص الحبيب، سيوطی د 911ق</a:t>
            </a:r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400" dirty="0" smtClean="0">
              <a:latin typeface="+mj-lt"/>
              <a:cs typeface="Badr" pitchFamily="2" charset="-78"/>
            </a:endParaRPr>
          </a:p>
          <a:p>
            <a:pPr algn="r" rtl="1">
              <a:buNone/>
            </a:pPr>
            <a:endParaRPr lang="fa-IR" sz="34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ژانرهای الگوساز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اخلاق النبی (ص)، از ابوالشيخ اصفهانی (د 369ق)</a:t>
            </a:r>
          </a:p>
          <a:p>
            <a:pPr algn="r" rtl="1"/>
            <a:endParaRPr lang="fa-IR" sz="34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ژانرهای الگوساز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الروض الاُنف فی شرح السيرة النبوية، ابوالقاسم سهيلی د 581ق</a:t>
            </a:r>
          </a:p>
          <a:p>
            <a:pPr algn="r" rtl="1"/>
            <a:r>
              <a:rPr lang="fa-IR" dirty="0" smtClean="0">
                <a:latin typeface="+mj-lt"/>
                <a:cs typeface="Badr" pitchFamily="2" charset="-78"/>
              </a:rPr>
              <a:t>(سبزه زارهای چريده نشده)</a:t>
            </a:r>
          </a:p>
          <a:p>
            <a:pPr algn="r" rtl="1"/>
            <a:r>
              <a:rPr lang="fa-IR" dirty="0" smtClean="0">
                <a:latin typeface="+mj-lt"/>
                <a:cs typeface="Badr" pitchFamily="2" charset="-78"/>
              </a:rPr>
              <a:t>التعريف و الاعلام فيما ابهم من القرآن من الاسماء الاعلام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زاد المعاد فی هدی خير العباد، ابن قيم جوزيه د 751ق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مختصر آن از محمد بن عبدالوهاب</a:t>
            </a:r>
          </a:p>
          <a:p>
            <a:pPr algn="r" rtl="1"/>
            <a:endParaRPr lang="fa-IR" sz="34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ژانرهای الگوساز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نظام الحکومة النبوية المسمی التراتيب الادارية، عبدالحی کتانی د 1327ق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الراعی و الرعية، توفيق الفکيکی، معاصر</a:t>
            </a:r>
          </a:p>
          <a:p>
            <a:pPr algn="r" rtl="1"/>
            <a:endParaRPr lang="fa-IR" sz="34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3524</TotalTime>
  <Words>405</Words>
  <Application>Microsoft Office PowerPoint</Application>
  <PresentationFormat>On-screen Show (4:3)</PresentationFormat>
  <Paragraphs>126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بسم الله الرحمن الرحيم</vt:lpstr>
      <vt:lpstr>کاربرد نشانه شناسی فرهنگی در مطالعات سيره</vt:lpstr>
      <vt:lpstr>الگوی نشانه های ميثاقی و کارکردهای سيره</vt:lpstr>
      <vt:lpstr>اهداف اجتماعی</vt:lpstr>
      <vt:lpstr>کارکرد هويتی</vt:lpstr>
      <vt:lpstr>کارکرد آدابی</vt:lpstr>
      <vt:lpstr>کارکرد ميثاقی</vt:lpstr>
      <vt:lpstr>دوگانگی کارکردهای اجتماعی</vt:lpstr>
      <vt:lpstr>در حوزه انسانيات</vt:lpstr>
      <vt:lpstr>ژانرهای آرمان ساز</vt:lpstr>
      <vt:lpstr>ژانرهای آرمان ساز</vt:lpstr>
      <vt:lpstr>ژانرهای الگوساز</vt:lpstr>
      <vt:lpstr>ژانرهای الگوساز</vt:lpstr>
      <vt:lpstr>ژانرهای الگوساز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A.P</dc:creator>
  <cp:lastModifiedBy>A.P</cp:lastModifiedBy>
  <cp:revision>262</cp:revision>
  <dcterms:created xsi:type="dcterms:W3CDTF">1601-01-01T00:00:00Z</dcterms:created>
  <dcterms:modified xsi:type="dcterms:W3CDTF">2016-05-27T08:48:35Z</dcterms:modified>
</cp:coreProperties>
</file>